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79662fcea1f13c4ab16e2c5813ee23fad22cde85.png"/>
<Relationship Id="rId4" Type="http://schemas.openxmlformats.org/officeDocument/2006/relationships/image" Target="../media/954a1624b72094445baaee8fd9bcb050d8ccc6dd.png"/>
<Relationship Id="rId5" Type="http://schemas.openxmlformats.org/officeDocument/2006/relationships/image" Target="../media/01e4428e208f222bf3f59a652d70c1e82f71dd8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05f664607f211ff1dd7d0f7710fbff39355c801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New Hanover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New Hanover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$37.2M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$13.3M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$23.9M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New Hanover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New Hanover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New Hanover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$3.41M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New Hanover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$1.45M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$1.05M</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$422K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2026-08-21T10:43:51Z</dcterms:modified>
</cp:coreProperties>
</file>